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34" r:id="rId3"/>
    <p:sldId id="1035" r:id="rId4"/>
    <p:sldId id="1036" r:id="rId5"/>
    <p:sldId id="1037" r:id="rId6"/>
    <p:sldId id="670" r:id="rId7"/>
    <p:sldId id="671" r:id="rId8"/>
    <p:sldId id="672" r:id="rId9"/>
    <p:sldId id="673" r:id="rId10"/>
    <p:sldId id="674" r:id="rId11"/>
    <p:sldId id="512" r:id="rId12"/>
    <p:sldId id="513" r:id="rId13"/>
    <p:sldId id="514" r:id="rId14"/>
    <p:sldId id="1008" r:id="rId15"/>
    <p:sldId id="382" r:id="rId16"/>
    <p:sldId id="383" r:id="rId17"/>
    <p:sldId id="385" r:id="rId18"/>
    <p:sldId id="395" r:id="rId19"/>
    <p:sldId id="396" r:id="rId20"/>
    <p:sldId id="397" r:id="rId21"/>
    <p:sldId id="398" r:id="rId22"/>
    <p:sldId id="399" r:id="rId23"/>
    <p:sldId id="1038" r:id="rId24"/>
    <p:sldId id="465" r:id="rId25"/>
    <p:sldId id="466" r:id="rId26"/>
    <p:sldId id="467" r:id="rId27"/>
    <p:sldId id="474" r:id="rId28"/>
    <p:sldId id="695" r:id="rId29"/>
    <p:sldId id="696" r:id="rId30"/>
    <p:sldId id="1041" r:id="rId31"/>
    <p:sldId id="1039" r:id="rId32"/>
    <p:sldId id="1040" r:id="rId33"/>
    <p:sldId id="954" r:id="rId34"/>
    <p:sldId id="1010" r:id="rId35"/>
    <p:sldId id="955" r:id="rId36"/>
    <p:sldId id="982" r:id="rId37"/>
    <p:sldId id="1032" r:id="rId38"/>
    <p:sldId id="1031" r:id="rId39"/>
    <p:sldId id="956" r:id="rId40"/>
    <p:sldId id="1033" r:id="rId41"/>
    <p:sldId id="953" r:id="rId42"/>
    <p:sldId id="742" r:id="rId43"/>
    <p:sldId id="743" r:id="rId44"/>
    <p:sldId id="744" r:id="rId45"/>
    <p:sldId id="745" r:id="rId46"/>
    <p:sldId id="746" r:id="rId47"/>
    <p:sldId id="747" r:id="rId48"/>
    <p:sldId id="748" r:id="rId49"/>
    <p:sldId id="750" r:id="rId50"/>
    <p:sldId id="749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57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08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23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79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4498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897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</a:t>
            </a:r>
            <a:r>
              <a:rPr lang="en-GB" sz="4400" dirty="0" err="1">
                <a:solidFill>
                  <a:schemeClr val="bg1"/>
                </a:solidFill>
              </a:rPr>
              <a:t>louder</a:t>
            </a:r>
            <a:r>
              <a:rPr lang="en-GB" sz="4400" dirty="0">
                <a:solidFill>
                  <a:schemeClr val="bg1"/>
                </a:solidFill>
              </a:rPr>
              <a:t>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32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gather'd</a:t>
            </a:r>
            <a:r>
              <a:rPr lang="en-GB" sz="40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8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9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86863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16730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EC0C0-782F-D527-68D0-030C3BB1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573B5-3BBE-BBF7-22B4-5C79CEE9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51" y="0"/>
            <a:ext cx="4894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Ever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7030065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Bobby Strand | Chris Greely | Gabriel Wilson | </a:t>
            </a:r>
            <a:r>
              <a:rPr lang="en-GB" sz="1200" dirty="0" err="1">
                <a:solidFill>
                  <a:schemeClr val="bg1"/>
                </a:solidFill>
              </a:rPr>
              <a:t>Kalley</a:t>
            </a:r>
            <a:r>
              <a:rPr lang="en-GB" sz="1200" dirty="0">
                <a:solidFill>
                  <a:schemeClr val="bg1"/>
                </a:solidFill>
              </a:rPr>
              <a:t> Heiligenthal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59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3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love is devoted like a ring of solid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a vow that is tested like a covenant of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is enduring through the winter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the horizon with mercy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0849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Faithful You have been and faithful You will be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pledge Yourself to 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124088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239598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 Father the orphan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kindness makes us whole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shoulder our weakness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strength becomes our 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704823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You’re making me like You</a:t>
            </a:r>
          </a:p>
          <a:p>
            <a:r>
              <a:rPr lang="en-GB" sz="4600" dirty="0">
                <a:solidFill>
                  <a:schemeClr val="bg1"/>
                </a:solidFill>
              </a:rPr>
              <a:t>Clothing me in white</a:t>
            </a:r>
          </a:p>
          <a:p>
            <a:r>
              <a:rPr lang="en-GB" sz="4600" dirty="0">
                <a:solidFill>
                  <a:schemeClr val="bg1"/>
                </a:solidFill>
              </a:rPr>
              <a:t>Bringing beauty from ashes</a:t>
            </a:r>
          </a:p>
          <a:p>
            <a:r>
              <a:rPr lang="en-GB" sz="4600" dirty="0">
                <a:solidFill>
                  <a:schemeClr val="bg1"/>
                </a:solidFill>
              </a:rPr>
              <a:t>For You will have Your bride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1498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Free of all her guilt and rid of all her shame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known by her true name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207490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9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1060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050222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9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7641</TotalTime>
  <Words>1520</Words>
  <Application>Microsoft Office PowerPoint</Application>
  <PresentationFormat>On-screen Show (4:3)</PresentationFormat>
  <Paragraphs>226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394</cp:revision>
  <dcterms:created xsi:type="dcterms:W3CDTF">2019-09-23T12:06:27Z</dcterms:created>
  <dcterms:modified xsi:type="dcterms:W3CDTF">2023-10-03T13:28:06Z</dcterms:modified>
</cp:coreProperties>
</file>